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0001-E9E0-43B8-BFDF-FE5B423FB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DD581D-905A-4C01-BDB6-F569E0162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B7FB8-A319-4C17-A586-C90A6153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D5DE1-BFBB-482B-93E7-3D21A3D6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90BC6-727F-4C37-A3D7-6391106F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23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AA15-5363-4303-8276-2AB94847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69D45-A522-403E-9391-C55550691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F6325-3DA5-4514-A8BF-5C83EF75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B4B00-B9A8-4597-A3B4-C1A37C85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9A6BB-985D-416A-86A0-C8C9830C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3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9AE74C-7AB2-4476-9510-0ABB2A9CA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3C6F7-2565-4524-A3EA-751D83B3E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C23DA-427B-4321-BF9C-38C76DE6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8F3F4-AAE0-4561-9D4B-A1EBA0C1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3805F-071A-4C2D-A71D-E5B44AB0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46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40D14-87A3-4654-92CC-1300D3E6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ED11-1F37-4145-ADED-B1660B03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74332-5B57-417B-B5EE-2F124319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A5E9B-7900-4A92-89F1-B4BF89244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F6EBE-02B5-445F-BB44-B2B5FEC3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0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0F06-F3E3-4E4D-BEA0-5CD80E06E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C0C28-7A8A-4429-B494-3A2FD8E2A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FAB1B-167E-476E-B7F3-D154774B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DD9E2-D2EF-45AD-8679-2FBA95E41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555EF-D029-43B4-A2F7-C144347B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5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C9BA-23A2-4E0D-B75F-54E51048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25220-46CF-4B77-B40F-361DEAC7C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99D2A-5B3D-443D-836B-3D33FA857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E0C93-516C-4A32-8B3A-22E0ACEB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2BD55-7D34-4EC1-BF8A-2347B70A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D8D60-1648-4A3B-A560-8D150CBB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4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35F3-FAAE-4CFD-9058-A102B5D0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F37C1-525B-477D-8E97-8FA779940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CBCF1-658D-4F30-868D-FC3A24D0C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0F743-BDF3-43A2-AA22-E854193F2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7C88F4-E54A-4A8C-AC80-FAFD388B7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FA62D-7DCC-4B80-8388-E1BA291E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4F03D-4072-45C0-815E-B6509ED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C98E7-B35A-4A42-90FD-5D343A0C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08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9841-9735-461D-8851-D4AD5C2D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14884-0282-49B5-B151-29B774A1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90FF6-D7D7-462E-9159-FBB28963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BD6E0-1DB0-4D59-86F8-C8D99EEA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A02A3-705B-42C0-97B2-124CC8CB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AC3B7-2F43-4821-984E-656BA14B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AA8C9-1589-479F-88AE-92268225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1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FE2E-4AE9-41F6-9A41-8BF031D7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E2AE2-061A-4BB0-9CD1-5B6B37463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93820-E204-478E-BE3C-ECFD81FCD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EDDE9-B3CE-4B1A-8829-C00FACE9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E38F2-0954-4880-97D1-7AC453F7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82D8C-FE6F-42EA-8AEA-B146042D4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2385-9CF9-40CE-AB67-4D91FAFA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3BF86-5C87-4E8E-BA09-8EE3A7188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D267A-8FE1-40B5-A593-2D80376CD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F3D13-E777-4B46-B3DD-D20629E7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663A1-78C1-4D35-B32C-101136D0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AC438-F128-4382-BF1F-0C30C400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6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DFC63-1BEB-458B-A62B-D5F69754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5DFFB-75B3-44ED-B2A0-26E82D8C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66CA4-9CBB-4E5D-8E87-95E7B83BF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11FEF-0805-4A2C-B77D-D3CA4C1AFBD3}" type="datetimeFigureOut">
              <a:rPr lang="en-US" smtClean="0"/>
              <a:t>05-Apr-22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2D908-BCBE-43E6-8C1A-9A5AD0653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B842D-B12E-435A-B03F-727F512F8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E0F67-B600-43B2-A65F-AFD65D7D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48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microsoft.com/office/2007/relationships/hdphoto" Target="../media/hdphoto3.wdp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453AEB17-7E5C-4288-B126-A226A6DBD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8" t="14423" r="6916" b="29114"/>
          <a:stretch/>
        </p:blipFill>
        <p:spPr>
          <a:xfrm rot="10800000">
            <a:off x="472099" y="695614"/>
            <a:ext cx="1538635" cy="100556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F07777CD-6894-4498-88DE-6D19AFFEA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63" b="14185"/>
          <a:stretch/>
        </p:blipFill>
        <p:spPr>
          <a:xfrm>
            <a:off x="249680" y="2583698"/>
            <a:ext cx="2131110" cy="146275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8E3A866-A4F2-4E00-9035-410588960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70" t="1" r="11905" b="44578"/>
          <a:stretch/>
        </p:blipFill>
        <p:spPr>
          <a:xfrm rot="13193998">
            <a:off x="175619" y="5244474"/>
            <a:ext cx="1634963" cy="121752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6324C15-E60B-4E29-B2D9-7DBEC8E6D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52956">
            <a:off x="3185154" y="-37055"/>
            <a:ext cx="1761653" cy="17150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F14A863-D626-49C0-80EA-31C46A1D5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52956">
            <a:off x="2678745" y="4677063"/>
            <a:ext cx="1552115" cy="1511072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21178CA-A1F0-4554-8EF4-3102A6FE9D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342" t="16462" r="16440" b="7755"/>
          <a:stretch/>
        </p:blipFill>
        <p:spPr>
          <a:xfrm rot="16200000">
            <a:off x="3112245" y="2843255"/>
            <a:ext cx="1446832" cy="170738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74D5CD2-305B-49C0-A570-6FE5BF2532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37" t="20869" r="10983" b="21739"/>
          <a:stretch/>
        </p:blipFill>
        <p:spPr>
          <a:xfrm rot="16200000">
            <a:off x="9784415" y="2116579"/>
            <a:ext cx="2353123" cy="167596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F87BEAB-A216-4BA3-BDC8-69E71E992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229999">
            <a:off x="8661289" y="-13720"/>
            <a:ext cx="1418667" cy="141866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D5206EA-B38E-43EF-8912-D83B461115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3271" y="4782947"/>
            <a:ext cx="1906748" cy="190674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E1C34E6-2AAF-4399-A86A-C35924CA2D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5300" y="4815855"/>
            <a:ext cx="1783787" cy="1783787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26AA4A5-4C2A-4D26-9986-6699988A8AE8}"/>
              </a:ext>
            </a:extLst>
          </p:cNvPr>
          <p:cNvSpPr txBox="1"/>
          <p:nvPr/>
        </p:nvSpPr>
        <p:spPr>
          <a:xfrm>
            <a:off x="780176" y="293615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HC-SR04</a:t>
            </a:r>
            <a:endParaRPr lang="vi-V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E9B02E4-CB08-426D-A852-248854941B6C}"/>
              </a:ext>
            </a:extLst>
          </p:cNvPr>
          <p:cNvSpPr txBox="1"/>
          <p:nvPr/>
        </p:nvSpPr>
        <p:spPr>
          <a:xfrm>
            <a:off x="671119" y="2206305"/>
            <a:ext cx="170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Servo Motor</a:t>
            </a:r>
            <a:endParaRPr lang="vi-VN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D452A94-6653-42DD-BBA2-9C1770E958A5}"/>
              </a:ext>
            </a:extLst>
          </p:cNvPr>
          <p:cNvSpPr txBox="1"/>
          <p:nvPr/>
        </p:nvSpPr>
        <p:spPr>
          <a:xfrm>
            <a:off x="105024" y="4928970"/>
            <a:ext cx="177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TCRT5000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3AA7B91-8493-42FD-A288-943DFB758C91}"/>
              </a:ext>
            </a:extLst>
          </p:cNvPr>
          <p:cNvSpPr txBox="1"/>
          <p:nvPr/>
        </p:nvSpPr>
        <p:spPr>
          <a:xfrm>
            <a:off x="3000737" y="2681930"/>
            <a:ext cx="135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L298N</a:t>
            </a:r>
          </a:p>
        </p:txBody>
      </p:sp>
      <p:pic>
        <p:nvPicPr>
          <p:cNvPr id="98" name="Picture 2" descr="Arduino-Sensor-Shield-v5.0 - parts submit - fritzing forum">
            <a:extLst>
              <a:ext uri="{FF2B5EF4-FFF2-40B4-BE49-F238E27FC236}">
                <a16:creationId xmlns:a16="http://schemas.microsoft.com/office/drawing/2014/main" id="{297B822E-6A8E-4C49-A769-6DD4B8696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08" y="1703676"/>
            <a:ext cx="2771164" cy="27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DD8F529-FEC9-43C8-B17E-918CF5216F53}"/>
              </a:ext>
            </a:extLst>
          </p:cNvPr>
          <p:cNvSpPr txBox="1"/>
          <p:nvPr/>
        </p:nvSpPr>
        <p:spPr>
          <a:xfrm>
            <a:off x="6375546" y="1225097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Sensor</a:t>
            </a:r>
            <a:r>
              <a:rPr lang="vi-VN" dirty="0"/>
              <a:t> </a:t>
            </a:r>
            <a:r>
              <a:rPr lang="vi-VN" dirty="0" err="1"/>
              <a:t>Shield</a:t>
            </a:r>
            <a:r>
              <a:rPr lang="vi-VN" dirty="0"/>
              <a:t> v5.0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642AA20-B92F-42DC-B0ED-F986183EC1AB}"/>
              </a:ext>
            </a:extLst>
          </p:cNvPr>
          <p:cNvSpPr txBox="1"/>
          <p:nvPr/>
        </p:nvSpPr>
        <p:spPr>
          <a:xfrm>
            <a:off x="8253271" y="126947"/>
            <a:ext cx="18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HC-05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91E0C63-A8E5-407C-89C7-8706EFC79547}"/>
              </a:ext>
            </a:extLst>
          </p:cNvPr>
          <p:cNvSpPr txBox="1"/>
          <p:nvPr/>
        </p:nvSpPr>
        <p:spPr>
          <a:xfrm>
            <a:off x="10108631" y="1276724"/>
            <a:ext cx="199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Arduino</a:t>
            </a:r>
            <a:r>
              <a:rPr lang="vi-VN" dirty="0"/>
              <a:t> </a:t>
            </a:r>
            <a:r>
              <a:rPr lang="vi-VN" dirty="0" err="1"/>
              <a:t>Uno</a:t>
            </a:r>
            <a:r>
              <a:rPr lang="vi-VN" dirty="0"/>
              <a:t> r3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2983781-0377-451E-AD9E-28FCACC059FE}"/>
              </a:ext>
            </a:extLst>
          </p:cNvPr>
          <p:cNvCxnSpPr/>
          <p:nvPr/>
        </p:nvCxnSpPr>
        <p:spPr>
          <a:xfrm>
            <a:off x="2085687" y="3917659"/>
            <a:ext cx="3716528" cy="713280"/>
          </a:xfrm>
          <a:prstGeom prst="bentConnector3">
            <a:avLst>
              <a:gd name="adj1" fmla="val -1239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62736BF3-FA21-464C-A8F1-9F2FFD08D31C}"/>
              </a:ext>
            </a:extLst>
          </p:cNvPr>
          <p:cNvCxnSpPr>
            <a:cxnSpLocks/>
          </p:cNvCxnSpPr>
          <p:nvPr/>
        </p:nvCxnSpPr>
        <p:spPr>
          <a:xfrm>
            <a:off x="2010734" y="3917659"/>
            <a:ext cx="3870431" cy="787655"/>
          </a:xfrm>
          <a:prstGeom prst="bentConnector3">
            <a:avLst>
              <a:gd name="adj1" fmla="val -136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6ABFFE84-E735-4472-8DB2-AE1B052BFF13}"/>
              </a:ext>
            </a:extLst>
          </p:cNvPr>
          <p:cNvCxnSpPr/>
          <p:nvPr/>
        </p:nvCxnSpPr>
        <p:spPr>
          <a:xfrm>
            <a:off x="1828800" y="3917659"/>
            <a:ext cx="4144161" cy="847288"/>
          </a:xfrm>
          <a:prstGeom prst="bentConnector3">
            <a:avLst>
              <a:gd name="adj1" fmla="val 1619"/>
            </a:avLst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1B0A597-2802-4D56-99BB-572438B39B77}"/>
              </a:ext>
            </a:extLst>
          </p:cNvPr>
          <p:cNvCxnSpPr/>
          <p:nvPr/>
        </p:nvCxnSpPr>
        <p:spPr>
          <a:xfrm rot="5400000" flipH="1" flipV="1">
            <a:off x="5338002" y="3224192"/>
            <a:ext cx="1870961" cy="942534"/>
          </a:xfrm>
          <a:prstGeom prst="bentConnector3">
            <a:avLst>
              <a:gd name="adj1" fmla="val 93044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C00D4522-803B-432D-BC0F-356A45D955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88701" y="3189282"/>
            <a:ext cx="2094262" cy="937802"/>
          </a:xfrm>
          <a:prstGeom prst="bentConnector3">
            <a:avLst>
              <a:gd name="adj1" fmla="val 8414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9E131886-DFDE-443F-9FC9-E60F1C53613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59727" y="3171142"/>
            <a:ext cx="2290196" cy="897416"/>
          </a:xfrm>
          <a:prstGeom prst="bentConnector3">
            <a:avLst>
              <a:gd name="adj1" fmla="val 77106"/>
            </a:avLst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00615E2-D5A0-4DE6-BF2C-593EC7F51A39}"/>
              </a:ext>
            </a:extLst>
          </p:cNvPr>
          <p:cNvCxnSpPr>
            <a:cxnSpLocks/>
          </p:cNvCxnSpPr>
          <p:nvPr/>
        </p:nvCxnSpPr>
        <p:spPr>
          <a:xfrm>
            <a:off x="6713415" y="2611052"/>
            <a:ext cx="913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155EDD-825A-4B80-B1A9-C6AC0AE20AC8}"/>
              </a:ext>
            </a:extLst>
          </p:cNvPr>
          <p:cNvCxnSpPr/>
          <p:nvPr/>
        </p:nvCxnSpPr>
        <p:spPr>
          <a:xfrm>
            <a:off x="6744750" y="2481385"/>
            <a:ext cx="108783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B749CDCA-2756-4106-8253-57F68F400365}"/>
              </a:ext>
            </a:extLst>
          </p:cNvPr>
          <p:cNvCxnSpPr/>
          <p:nvPr/>
        </p:nvCxnSpPr>
        <p:spPr>
          <a:xfrm>
            <a:off x="1107389" y="1654191"/>
            <a:ext cx="4694826" cy="188394"/>
          </a:xfrm>
          <a:prstGeom prst="bentConnector3">
            <a:avLst>
              <a:gd name="adj1" fmla="val -1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FC9EBB0-24C6-418D-9895-4D2FC2C668E7}"/>
              </a:ext>
            </a:extLst>
          </p:cNvPr>
          <p:cNvCxnSpPr/>
          <p:nvPr/>
        </p:nvCxnSpPr>
        <p:spPr>
          <a:xfrm>
            <a:off x="1358047" y="1670849"/>
            <a:ext cx="4454376" cy="230319"/>
          </a:xfrm>
          <a:prstGeom prst="bentConnector3">
            <a:avLst>
              <a:gd name="adj1" fmla="val 279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9ED53FB4-953B-4059-86FF-370E91071E32}"/>
              </a:ext>
            </a:extLst>
          </p:cNvPr>
          <p:cNvCxnSpPr>
            <a:cxnSpLocks/>
          </p:cNvCxnSpPr>
          <p:nvPr/>
        </p:nvCxnSpPr>
        <p:spPr>
          <a:xfrm>
            <a:off x="5802215" y="1901168"/>
            <a:ext cx="692660" cy="585225"/>
          </a:xfrm>
          <a:prstGeom prst="bentConnector3">
            <a:avLst>
              <a:gd name="adj1" fmla="val 9909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61A48E84-C340-44B3-99C0-3929958F1736}"/>
              </a:ext>
            </a:extLst>
          </p:cNvPr>
          <p:cNvCxnSpPr/>
          <p:nvPr/>
        </p:nvCxnSpPr>
        <p:spPr>
          <a:xfrm rot="16200000" flipH="1">
            <a:off x="5762619" y="1882180"/>
            <a:ext cx="768466" cy="689275"/>
          </a:xfrm>
          <a:prstGeom prst="bentConnector3">
            <a:avLst>
              <a:gd name="adj1" fmla="val 10919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10C859B5-A97F-498A-86C6-F1F98D70C208}"/>
              </a:ext>
            </a:extLst>
          </p:cNvPr>
          <p:cNvCxnSpPr>
            <a:cxnSpLocks/>
          </p:cNvCxnSpPr>
          <p:nvPr/>
        </p:nvCxnSpPr>
        <p:spPr>
          <a:xfrm>
            <a:off x="1283660" y="1674790"/>
            <a:ext cx="4265294" cy="361953"/>
          </a:xfrm>
          <a:prstGeom prst="bentConnector3">
            <a:avLst>
              <a:gd name="adj1" fmla="val -289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A6079100-D4B1-47F2-B6E2-1360DBB04ACF}"/>
              </a:ext>
            </a:extLst>
          </p:cNvPr>
          <p:cNvCxnSpPr>
            <a:cxnSpLocks/>
          </p:cNvCxnSpPr>
          <p:nvPr/>
        </p:nvCxnSpPr>
        <p:spPr>
          <a:xfrm>
            <a:off x="1181302" y="1653963"/>
            <a:ext cx="4258869" cy="448442"/>
          </a:xfrm>
          <a:prstGeom prst="bentConnector3">
            <a:avLst>
              <a:gd name="adj1" fmla="val 237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B270C89C-CB1A-4D78-843A-B893D30BF1AE}"/>
              </a:ext>
            </a:extLst>
          </p:cNvPr>
          <p:cNvCxnSpPr>
            <a:cxnSpLocks/>
          </p:cNvCxnSpPr>
          <p:nvPr/>
        </p:nvCxnSpPr>
        <p:spPr>
          <a:xfrm rot="10800000">
            <a:off x="5440172" y="2102407"/>
            <a:ext cx="1696941" cy="1690594"/>
          </a:xfrm>
          <a:prstGeom prst="bentConnector3">
            <a:avLst>
              <a:gd name="adj1" fmla="val 101367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D4817F-B95A-4425-9117-E2D338D7A3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18781" y="2227886"/>
            <a:ext cx="1869332" cy="1469624"/>
          </a:xfrm>
          <a:prstGeom prst="bentConnector3">
            <a:avLst>
              <a:gd name="adj1" fmla="val 98916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472966C-279C-438E-9D1F-69536BFFEF70}"/>
              </a:ext>
            </a:extLst>
          </p:cNvPr>
          <p:cNvCxnSpPr/>
          <p:nvPr/>
        </p:nvCxnSpPr>
        <p:spPr>
          <a:xfrm>
            <a:off x="7120391" y="3506894"/>
            <a:ext cx="0" cy="30214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A74F8A7-E4DC-4C4A-A4D8-AB87A44C364F}"/>
              </a:ext>
            </a:extLst>
          </p:cNvPr>
          <p:cNvCxnSpPr/>
          <p:nvPr/>
        </p:nvCxnSpPr>
        <p:spPr>
          <a:xfrm flipV="1">
            <a:off x="6973447" y="3496775"/>
            <a:ext cx="0" cy="39648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0993932-5DE5-4E7D-BFE1-BAF9A539FA44}"/>
              </a:ext>
            </a:extLst>
          </p:cNvPr>
          <p:cNvCxnSpPr>
            <a:cxnSpLocks/>
          </p:cNvCxnSpPr>
          <p:nvPr/>
        </p:nvCxnSpPr>
        <p:spPr>
          <a:xfrm>
            <a:off x="1765426" y="5853235"/>
            <a:ext cx="5726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53B6311-0B9D-4284-8A20-78831AD38FBF}"/>
              </a:ext>
            </a:extLst>
          </p:cNvPr>
          <p:cNvCxnSpPr>
            <a:cxnSpLocks/>
          </p:cNvCxnSpPr>
          <p:nvPr/>
        </p:nvCxnSpPr>
        <p:spPr>
          <a:xfrm>
            <a:off x="1781245" y="5965179"/>
            <a:ext cx="577038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93AA7A6-4816-479F-A481-7EB3C8E64757}"/>
              </a:ext>
            </a:extLst>
          </p:cNvPr>
          <p:cNvCxnSpPr>
            <a:cxnSpLocks/>
          </p:cNvCxnSpPr>
          <p:nvPr/>
        </p:nvCxnSpPr>
        <p:spPr>
          <a:xfrm>
            <a:off x="1765426" y="6120142"/>
            <a:ext cx="586209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112A652E-5B61-410A-A015-0B2FA82B4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06432" y="4096409"/>
            <a:ext cx="3242186" cy="271471"/>
          </a:xfrm>
          <a:prstGeom prst="bentConnector3">
            <a:avLst>
              <a:gd name="adj1" fmla="val 9830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35A3871-6C32-49B7-95D1-072DE726BB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8287" y="4108095"/>
            <a:ext cx="3490427" cy="223742"/>
          </a:xfrm>
          <a:prstGeom prst="bentConnector3">
            <a:avLst>
              <a:gd name="adj1" fmla="val 97467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102E3E09-5DAB-446C-A5AA-C89870E83681}"/>
              </a:ext>
            </a:extLst>
          </p:cNvPr>
          <p:cNvCxnSpPr/>
          <p:nvPr/>
        </p:nvCxnSpPr>
        <p:spPr>
          <a:xfrm rot="5400000" flipH="1" flipV="1">
            <a:off x="6030419" y="4357084"/>
            <a:ext cx="3342058" cy="147847"/>
          </a:xfrm>
          <a:prstGeom prst="bentConnector3">
            <a:avLst>
              <a:gd name="adj1" fmla="val 94698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064D7C9E-E4A7-4258-8857-4755F00EE824}"/>
              </a:ext>
            </a:extLst>
          </p:cNvPr>
          <p:cNvCxnSpPr>
            <a:cxnSpLocks/>
          </p:cNvCxnSpPr>
          <p:nvPr/>
        </p:nvCxnSpPr>
        <p:spPr>
          <a:xfrm rot="5400000">
            <a:off x="7661121" y="1384303"/>
            <a:ext cx="1836207" cy="1464395"/>
          </a:xfrm>
          <a:prstGeom prst="bentConnector3">
            <a:avLst>
              <a:gd name="adj1" fmla="val 10105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CA843650-A4F8-411C-B9A4-F5293791F598}"/>
              </a:ext>
            </a:extLst>
          </p:cNvPr>
          <p:cNvCxnSpPr>
            <a:cxnSpLocks/>
          </p:cNvCxnSpPr>
          <p:nvPr/>
        </p:nvCxnSpPr>
        <p:spPr>
          <a:xfrm rot="5400000">
            <a:off x="7719007" y="1470448"/>
            <a:ext cx="1918700" cy="1431763"/>
          </a:xfrm>
          <a:prstGeom prst="bentConnector3">
            <a:avLst>
              <a:gd name="adj1" fmla="val 98601"/>
            </a:avLst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16F96B97-4D2F-4F73-AA03-FB58CE2882BE}"/>
              </a:ext>
            </a:extLst>
          </p:cNvPr>
          <p:cNvCxnSpPr>
            <a:cxnSpLocks/>
          </p:cNvCxnSpPr>
          <p:nvPr/>
        </p:nvCxnSpPr>
        <p:spPr>
          <a:xfrm rot="5400000">
            <a:off x="7748358" y="1507654"/>
            <a:ext cx="2046120" cy="1357350"/>
          </a:xfrm>
          <a:prstGeom prst="bentConnector3">
            <a:avLst>
              <a:gd name="adj1" fmla="val 99114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B0B98562-4688-4182-9155-B18BC1790254}"/>
              </a:ext>
            </a:extLst>
          </p:cNvPr>
          <p:cNvCxnSpPr>
            <a:cxnSpLocks/>
          </p:cNvCxnSpPr>
          <p:nvPr/>
        </p:nvCxnSpPr>
        <p:spPr>
          <a:xfrm rot="5400000">
            <a:off x="7811436" y="1603447"/>
            <a:ext cx="2126915" cy="1316812"/>
          </a:xfrm>
          <a:prstGeom prst="bentConnector3">
            <a:avLst>
              <a:gd name="adj1" fmla="val 9937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8799245-4B27-4C2D-B3F1-134695B50E8C}"/>
              </a:ext>
            </a:extLst>
          </p:cNvPr>
          <p:cNvCxnSpPr/>
          <p:nvPr/>
        </p:nvCxnSpPr>
        <p:spPr>
          <a:xfrm>
            <a:off x="7839483" y="3038311"/>
            <a:ext cx="0" cy="2870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A872B3A-03E9-4859-A025-CF51447084FC}"/>
              </a:ext>
            </a:extLst>
          </p:cNvPr>
          <p:cNvCxnSpPr/>
          <p:nvPr/>
        </p:nvCxnSpPr>
        <p:spPr>
          <a:xfrm>
            <a:off x="7962475" y="3089258"/>
            <a:ext cx="0" cy="225816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8A0EA6B-5748-4D7C-8821-50F436E5FF61}"/>
              </a:ext>
            </a:extLst>
          </p:cNvPr>
          <p:cNvCxnSpPr/>
          <p:nvPr/>
        </p:nvCxnSpPr>
        <p:spPr>
          <a:xfrm>
            <a:off x="8092743" y="3181811"/>
            <a:ext cx="0" cy="1435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C3C0D7BA-E465-4C38-9CED-60F8EF2B49D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96055" y="2759976"/>
            <a:ext cx="1777399" cy="329282"/>
          </a:xfrm>
          <a:prstGeom prst="bentConnector3">
            <a:avLst>
              <a:gd name="adj1" fmla="val 881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923450C1-C95F-41A3-BF0A-FA0DA5B14081}"/>
              </a:ext>
            </a:extLst>
          </p:cNvPr>
          <p:cNvCxnSpPr/>
          <p:nvPr/>
        </p:nvCxnSpPr>
        <p:spPr>
          <a:xfrm rot="10800000" flipV="1">
            <a:off x="5196056" y="2759974"/>
            <a:ext cx="1875611" cy="385705"/>
          </a:xfrm>
          <a:prstGeom prst="bentConnector3">
            <a:avLst>
              <a:gd name="adj1" fmla="val -222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CB5CF05E-A4D3-4D4E-8B35-5D97A39CD4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88512" y="2741870"/>
            <a:ext cx="2012894" cy="472547"/>
          </a:xfrm>
          <a:prstGeom prst="bentConnector3">
            <a:avLst>
              <a:gd name="adj1" fmla="val 7"/>
            </a:avLst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A1612FD3-B385-4EDC-B16F-92ABDBB7AF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15791" y="2732046"/>
            <a:ext cx="2708608" cy="552978"/>
          </a:xfrm>
          <a:prstGeom prst="bentConnector3">
            <a:avLst>
              <a:gd name="adj1" fmla="val -45"/>
            </a:avLst>
          </a:prstGeom>
          <a:ln w="38100">
            <a:solidFill>
              <a:srgbClr val="F513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126369A-4937-446D-8954-0E54898A51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06564" y="3213843"/>
            <a:ext cx="708925" cy="164921"/>
          </a:xfrm>
          <a:prstGeom prst="bentConnector3">
            <a:avLst>
              <a:gd name="adj1" fmla="val 22129"/>
            </a:avLst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19D827B5-6802-4E44-9F7D-A6C79CB21C02}"/>
              </a:ext>
            </a:extLst>
          </p:cNvPr>
          <p:cNvCxnSpPr/>
          <p:nvPr/>
        </p:nvCxnSpPr>
        <p:spPr>
          <a:xfrm rot="10800000" flipV="1">
            <a:off x="4628609" y="3145678"/>
            <a:ext cx="611887" cy="335121"/>
          </a:xfrm>
          <a:prstGeom prst="bentConnector3">
            <a:avLst>
              <a:gd name="adj1" fmla="val 23717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E3EDE19-412E-4E98-9F97-45B752E64F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37343" y="3089255"/>
            <a:ext cx="558712" cy="461323"/>
          </a:xfrm>
          <a:prstGeom prst="bentConnector3">
            <a:avLst>
              <a:gd name="adj1" fmla="val 31084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79D7DD5-6390-4C97-9D6B-70A2698F37D0}"/>
              </a:ext>
            </a:extLst>
          </p:cNvPr>
          <p:cNvCxnSpPr>
            <a:cxnSpLocks/>
          </p:cNvCxnSpPr>
          <p:nvPr/>
        </p:nvCxnSpPr>
        <p:spPr>
          <a:xfrm flipV="1">
            <a:off x="4213077" y="1596310"/>
            <a:ext cx="0" cy="14382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C4973E8-B5F2-44FC-BF6C-FAF8F6FFA1B6}"/>
              </a:ext>
            </a:extLst>
          </p:cNvPr>
          <p:cNvCxnSpPr>
            <a:cxnSpLocks/>
          </p:cNvCxnSpPr>
          <p:nvPr/>
        </p:nvCxnSpPr>
        <p:spPr>
          <a:xfrm flipV="1">
            <a:off x="4065980" y="1529697"/>
            <a:ext cx="0" cy="1504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8FF790-D522-4437-AD69-2C89292BA509}"/>
              </a:ext>
            </a:extLst>
          </p:cNvPr>
          <p:cNvCxnSpPr>
            <a:cxnSpLocks/>
          </p:cNvCxnSpPr>
          <p:nvPr/>
        </p:nvCxnSpPr>
        <p:spPr>
          <a:xfrm flipV="1">
            <a:off x="4065980" y="4361182"/>
            <a:ext cx="0" cy="5677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255B9B6-3204-4365-998A-49FC7C989027}"/>
              </a:ext>
            </a:extLst>
          </p:cNvPr>
          <p:cNvCxnSpPr>
            <a:cxnSpLocks/>
          </p:cNvCxnSpPr>
          <p:nvPr/>
        </p:nvCxnSpPr>
        <p:spPr>
          <a:xfrm flipV="1">
            <a:off x="4203107" y="4361182"/>
            <a:ext cx="0" cy="5677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4DAAE65-05F0-43F7-84E1-490B2372EE02}"/>
              </a:ext>
            </a:extLst>
          </p:cNvPr>
          <p:cNvCxnSpPr/>
          <p:nvPr/>
        </p:nvCxnSpPr>
        <p:spPr>
          <a:xfrm flipV="1">
            <a:off x="4065980" y="1085316"/>
            <a:ext cx="623373" cy="444381"/>
          </a:xfrm>
          <a:prstGeom prst="bentConnector3">
            <a:avLst>
              <a:gd name="adj1" fmla="val 9798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DC6F1DCF-C7EC-49BB-B828-C76EC35B1BE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73065" y="1060494"/>
            <a:ext cx="873513" cy="393484"/>
          </a:xfrm>
          <a:prstGeom prst="bentConnector3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107A04EF-9B1E-4991-A0CE-E34188C4F0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11917" y="4928208"/>
            <a:ext cx="498347" cy="390221"/>
          </a:xfrm>
          <a:prstGeom prst="bentConnector3">
            <a:avLst>
              <a:gd name="adj1" fmla="val 3799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4E69510-1678-4CE1-802A-07E51F5D9832}"/>
              </a:ext>
            </a:extLst>
          </p:cNvPr>
          <p:cNvCxnSpPr>
            <a:stCxn id="88" idx="3"/>
            <a:endCxn id="88" idx="3"/>
          </p:cNvCxnSpPr>
          <p:nvPr/>
        </p:nvCxnSpPr>
        <p:spPr>
          <a:xfrm>
            <a:off x="4097293" y="49973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CC71A51-C1E3-4E4C-A197-67092B501C36}"/>
              </a:ext>
            </a:extLst>
          </p:cNvPr>
          <p:cNvCxnSpPr>
            <a:cxnSpLocks/>
          </p:cNvCxnSpPr>
          <p:nvPr/>
        </p:nvCxnSpPr>
        <p:spPr>
          <a:xfrm flipH="1">
            <a:off x="4180082" y="5369266"/>
            <a:ext cx="2761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2C61E64A-E86D-48B5-AD66-690C983EB315}"/>
              </a:ext>
            </a:extLst>
          </p:cNvPr>
          <p:cNvCxnSpPr>
            <a:cxnSpLocks/>
          </p:cNvCxnSpPr>
          <p:nvPr/>
        </p:nvCxnSpPr>
        <p:spPr>
          <a:xfrm rot="5400000">
            <a:off x="3969296" y="5013542"/>
            <a:ext cx="328354" cy="159209"/>
          </a:xfrm>
          <a:prstGeom prst="bentConnector3">
            <a:avLst>
              <a:gd name="adj1" fmla="val 86437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26EE097A-B6ED-4E7B-8067-061F0CA97F03}"/>
              </a:ext>
            </a:extLst>
          </p:cNvPr>
          <p:cNvSpPr txBox="1"/>
          <p:nvPr/>
        </p:nvSpPr>
        <p:spPr>
          <a:xfrm>
            <a:off x="4492490" y="5219103"/>
            <a:ext cx="13097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Red is always below Black both engines</a:t>
            </a:r>
            <a:endParaRPr lang="vi-VN" sz="1050" dirty="0"/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BC40B32A-8727-4887-902B-571A005CF5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3" y="5922035"/>
            <a:ext cx="2290463" cy="571347"/>
          </a:xfrm>
          <a:prstGeom prst="bentConnector3">
            <a:avLst>
              <a:gd name="adj1" fmla="val 1380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994222C1-2830-4D17-8139-E2E8E5BB56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33249" y="4700775"/>
            <a:ext cx="2379104" cy="1222120"/>
          </a:xfrm>
          <a:prstGeom prst="bentConnector3">
            <a:avLst>
              <a:gd name="adj1" fmla="val 4137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8414CE-9957-41CF-AD6E-4EC17E72B697}"/>
              </a:ext>
            </a:extLst>
          </p:cNvPr>
          <p:cNvCxnSpPr/>
          <p:nvPr/>
        </p:nvCxnSpPr>
        <p:spPr>
          <a:xfrm>
            <a:off x="4628608" y="4137073"/>
            <a:ext cx="283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F98B743-2EC8-442D-A819-5042AECEAAA4}"/>
              </a:ext>
            </a:extLst>
          </p:cNvPr>
          <p:cNvCxnSpPr>
            <a:cxnSpLocks/>
          </p:cNvCxnSpPr>
          <p:nvPr/>
        </p:nvCxnSpPr>
        <p:spPr>
          <a:xfrm flipH="1" flipV="1">
            <a:off x="6253447" y="5700235"/>
            <a:ext cx="2249618" cy="150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63900808-9B82-4359-97F6-4E2FAC84541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69793" y="4226055"/>
            <a:ext cx="1735035" cy="1232277"/>
          </a:xfrm>
          <a:prstGeom prst="bentConnector3">
            <a:avLst>
              <a:gd name="adj1" fmla="val 406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01846AE-CBF1-4A47-ABA6-205ED3FAEFFF}"/>
              </a:ext>
            </a:extLst>
          </p:cNvPr>
          <p:cNvCxnSpPr/>
          <p:nvPr/>
        </p:nvCxnSpPr>
        <p:spPr>
          <a:xfrm>
            <a:off x="4666437" y="3984101"/>
            <a:ext cx="3547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76E7F463-E66A-4A25-9CB8-26FD4F1FC0C7}"/>
              </a:ext>
            </a:extLst>
          </p:cNvPr>
          <p:cNvCxnSpPr>
            <a:cxnSpLocks/>
          </p:cNvCxnSpPr>
          <p:nvPr/>
        </p:nvCxnSpPr>
        <p:spPr>
          <a:xfrm>
            <a:off x="4683927" y="3943569"/>
            <a:ext cx="1462925" cy="2622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FEA0F4F-0882-407D-BB7E-6338EF8E56E6}"/>
              </a:ext>
            </a:extLst>
          </p:cNvPr>
          <p:cNvCxnSpPr>
            <a:cxnSpLocks/>
          </p:cNvCxnSpPr>
          <p:nvPr/>
        </p:nvCxnSpPr>
        <p:spPr>
          <a:xfrm flipH="1" flipV="1">
            <a:off x="5489055" y="4234207"/>
            <a:ext cx="910451" cy="592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D1695536-DD02-4884-9BC3-C4C0A3E93414}"/>
              </a:ext>
            </a:extLst>
          </p:cNvPr>
          <p:cNvSpPr txBox="1"/>
          <p:nvPr/>
        </p:nvSpPr>
        <p:spPr>
          <a:xfrm>
            <a:off x="6420718" y="4643690"/>
            <a:ext cx="91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This connect is very important. Otherwise, the car can not go reverse. </a:t>
            </a:r>
            <a:endParaRPr lang="vi-VN" sz="800" dirty="0"/>
          </a:p>
        </p:txBody>
      </p:sp>
      <p:pic>
        <p:nvPicPr>
          <p:cNvPr id="160" name="Picture 4" descr="Dây Cáp Arduino Uno R3">
            <a:extLst>
              <a:ext uri="{FF2B5EF4-FFF2-40B4-BE49-F238E27FC236}">
                <a16:creationId xmlns:a16="http://schemas.microsoft.com/office/drawing/2014/main" id="{5D01FBE7-FD33-4922-BCA7-8023651BA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751" y="4357673"/>
            <a:ext cx="1007951" cy="7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6560550-8B26-4197-907B-79C464772B91}"/>
              </a:ext>
            </a:extLst>
          </p:cNvPr>
          <p:cNvCxnSpPr/>
          <p:nvPr/>
        </p:nvCxnSpPr>
        <p:spPr>
          <a:xfrm>
            <a:off x="9072380" y="3695017"/>
            <a:ext cx="9218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E4308F4-29FA-4A56-ADF9-0331F7FE66E7}"/>
              </a:ext>
            </a:extLst>
          </p:cNvPr>
          <p:cNvSpPr txBox="1"/>
          <p:nvPr/>
        </p:nvSpPr>
        <p:spPr>
          <a:xfrm>
            <a:off x="8953267" y="3734392"/>
            <a:ext cx="178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" dirty="0" err="1"/>
              <a:t>Attached</a:t>
            </a:r>
            <a:r>
              <a:rPr lang="vi-VN" sz="800" dirty="0"/>
              <a:t> </a:t>
            </a:r>
            <a:r>
              <a:rPr lang="vi-VN" sz="800" dirty="0" err="1"/>
              <a:t>with</a:t>
            </a:r>
            <a:r>
              <a:rPr lang="vi-VN" sz="800" dirty="0"/>
              <a:t> </a:t>
            </a:r>
            <a:r>
              <a:rPr lang="vi-VN" sz="800" dirty="0" err="1"/>
              <a:t>Arduino</a:t>
            </a:r>
            <a:endParaRPr lang="vi-VN" sz="8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7B1204-F6AA-44F8-A6ED-6F1FD6D09EFB}"/>
              </a:ext>
            </a:extLst>
          </p:cNvPr>
          <p:cNvSpPr txBox="1"/>
          <p:nvPr/>
        </p:nvSpPr>
        <p:spPr>
          <a:xfrm>
            <a:off x="10193912" y="4246303"/>
            <a:ext cx="1059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You MUST supply the Arduino using the USB port (the DC port with the 9V battery doesn't work)</a:t>
            </a:r>
            <a:endParaRPr lang="vi-VN" sz="800" dirty="0"/>
          </a:p>
        </p:txBody>
      </p:sp>
      <p:pic>
        <p:nvPicPr>
          <p:cNvPr id="164" name="Picture 2" descr="Cảm biến cường độ ánh sáng quang trở">
            <a:extLst>
              <a:ext uri="{FF2B5EF4-FFF2-40B4-BE49-F238E27FC236}">
                <a16:creationId xmlns:a16="http://schemas.microsoft.com/office/drawing/2014/main" id="{9924CBA5-2045-425C-82F1-5E9B4DE5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7065">
            <a:off x="5798643" y="-29545"/>
            <a:ext cx="1392464" cy="139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CE45172-E881-41EF-8997-1E0A5427963B}"/>
              </a:ext>
            </a:extLst>
          </p:cNvPr>
          <p:cNvSpPr txBox="1"/>
          <p:nvPr/>
        </p:nvSpPr>
        <p:spPr>
          <a:xfrm>
            <a:off x="5722317" y="8581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err="1"/>
              <a:t>Light</a:t>
            </a:r>
            <a:r>
              <a:rPr lang="vi-VN" dirty="0"/>
              <a:t> </a:t>
            </a:r>
            <a:r>
              <a:rPr lang="vi-VN" dirty="0" err="1"/>
              <a:t>Sensor</a:t>
            </a:r>
            <a:endParaRPr lang="vi-VN" dirty="0"/>
          </a:p>
        </p:txBody>
      </p:sp>
      <p:pic>
        <p:nvPicPr>
          <p:cNvPr id="166" name="Picture 4" descr="Khuyến Mại】 Led Đục 3mm Màu Đỏ (1000 LED)">
            <a:extLst>
              <a:ext uri="{FF2B5EF4-FFF2-40B4-BE49-F238E27FC236}">
                <a16:creationId xmlns:a16="http://schemas.microsoft.com/office/drawing/2014/main" id="{3CFC7987-F46A-4480-8C12-41645600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14221">
            <a:off x="-142829" y="3819230"/>
            <a:ext cx="1113307" cy="111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4A8B8B8E-7E24-4B3D-A4AC-D13277B22FC1}"/>
              </a:ext>
            </a:extLst>
          </p:cNvPr>
          <p:cNvSpPr txBox="1"/>
          <p:nvPr/>
        </p:nvSpPr>
        <p:spPr>
          <a:xfrm>
            <a:off x="165295" y="3961764"/>
            <a:ext cx="63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Led</a:t>
            </a:r>
            <a:endParaRPr lang="vi-VN" dirty="0"/>
          </a:p>
          <a:p>
            <a:endParaRPr lang="vi-VN" dirty="0"/>
          </a:p>
        </p:txBody>
      </p:sp>
      <p:pic>
        <p:nvPicPr>
          <p:cNvPr id="168" name="Picture 6" descr="120 Ohm 1W Carbon Film Resistor 5%, CFR, 120E, 120R, 1 Watt, Fixed Resistor,  Color Ring Resistor, Color Code">
            <a:extLst>
              <a:ext uri="{FF2B5EF4-FFF2-40B4-BE49-F238E27FC236}">
                <a16:creationId xmlns:a16="http://schemas.microsoft.com/office/drawing/2014/main" id="{EAAE0EF9-F7EB-4CE5-B8E2-3A687610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51788">
            <a:off x="1040309" y="4259995"/>
            <a:ext cx="346561" cy="3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734A0131-7EA0-4C29-BFCC-457ED1CE10EF}"/>
              </a:ext>
            </a:extLst>
          </p:cNvPr>
          <p:cNvSpPr txBox="1"/>
          <p:nvPr/>
        </p:nvSpPr>
        <p:spPr>
          <a:xfrm>
            <a:off x="849302" y="4129516"/>
            <a:ext cx="1627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" dirty="0" err="1"/>
              <a:t>Registor</a:t>
            </a:r>
            <a:r>
              <a:rPr lang="vi-VN" sz="800" dirty="0"/>
              <a:t> 120</a:t>
            </a:r>
          </a:p>
          <a:p>
            <a:endParaRPr lang="vi-VN" sz="800" dirty="0"/>
          </a:p>
        </p:txBody>
      </p:sp>
      <p:pic>
        <p:nvPicPr>
          <p:cNvPr id="170" name="Picture 10" descr="Remote + LED hồng ngoại và Module thu - Kèm dây - Phụ kiện và dụng cụ khác  Nhãn hàng OEM | DienMayHoangNgan.com">
            <a:extLst>
              <a:ext uri="{FF2B5EF4-FFF2-40B4-BE49-F238E27FC236}">
                <a16:creationId xmlns:a16="http://schemas.microsoft.com/office/drawing/2014/main" id="{98E575C8-DF76-4CE3-8215-433E50B5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8700">
                        <a14:foregroundMark x1="87200" y1="45400" x2="99200" y2="54500"/>
                        <a14:foregroundMark x1="99200" y1="54500" x2="98700" y2="63200"/>
                        <a14:foregroundMark x1="98700" y1="63200" x2="92700" y2="70900"/>
                        <a14:foregroundMark x1="92700" y1="70900" x2="84000" y2="70300"/>
                        <a14:foregroundMark x1="84000" y1="70300" x2="80800" y2="55800"/>
                        <a14:foregroundMark x1="80800" y1="55800" x2="87200" y2="46100"/>
                        <a14:foregroundMark x1="94400" y1="50900" x2="96300" y2="67500"/>
                        <a14:foregroundMark x1="96300" y1="67500" x2="98700" y2="68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93" y="223419"/>
            <a:ext cx="1004765" cy="10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2" descr="Remote + LED hồng ngoại và Module thu - Kèm dây - Phụ kiện và dụng cụ khác  Nhãn hàng OEM | DienMayHoangNgan.com">
            <a:extLst>
              <a:ext uri="{FF2B5EF4-FFF2-40B4-BE49-F238E27FC236}">
                <a16:creationId xmlns:a16="http://schemas.microsoft.com/office/drawing/2014/main" id="{55708079-DD99-4DA6-8240-658A7E08C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2400" l="10000" r="90000">
                        <a14:foregroundMark x1="41200" y1="68000" x2="28900" y2="67100"/>
                        <a14:foregroundMark x1="28900" y1="67100" x2="22000" y2="78000"/>
                        <a14:foregroundMark x1="22000" y1="78000" x2="30400" y2="89200"/>
                        <a14:foregroundMark x1="30400" y1="89200" x2="37100" y2="92400"/>
                        <a14:foregroundMark x1="37100" y1="92400" x2="46300" y2="87600"/>
                        <a14:foregroundMark x1="46300" y1="87600" x2="46200" y2="76500"/>
                        <a14:foregroundMark x1="46200" y1="76500" x2="43200" y2="69100"/>
                        <a14:backgroundMark x1="26400" y1="27800" x2="41100" y2="19300"/>
                        <a14:backgroundMark x1="41100" y1="19300" x2="73400" y2="16700"/>
                        <a14:backgroundMark x1="73400" y1="16700" x2="95400" y2="48000"/>
                        <a14:backgroundMark x1="95400" y1="48000" x2="99200" y2="67000"/>
                        <a14:backgroundMark x1="99200" y1="67000" x2="82900" y2="81800"/>
                        <a14:backgroundMark x1="82900" y1="81800" x2="64600" y2="72100"/>
                        <a14:backgroundMark x1="64600" y1="72100" x2="45500" y2="53400"/>
                        <a14:backgroundMark x1="45500" y1="53400" x2="35300" y2="34900"/>
                        <a14:backgroundMark x1="35300" y1="34900" x2="27600" y2="30000"/>
                        <a14:backgroundMark x1="27600" y1="30000" x2="26100" y2="25000"/>
                        <a14:backgroundMark x1="28000" y1="23100" x2="41200" y2="19400"/>
                        <a14:backgroundMark x1="41200" y1="19400" x2="78700" y2="37400"/>
                        <a14:backgroundMark x1="78700" y1="37400" x2="80900" y2="66000"/>
                        <a14:backgroundMark x1="80900" y1="66000" x2="70800" y2="76300"/>
                        <a14:backgroundMark x1="70800" y1="76300" x2="35600" y2="43200"/>
                        <a14:backgroundMark x1="35600" y1="43200" x2="27800" y2="21900"/>
                        <a14:backgroundMark x1="27800" y1="21900" x2="27800" y2="20100"/>
                        <a14:backgroundMark x1="23200" y1="19500" x2="34600" y2="18000"/>
                        <a14:backgroundMark x1="34600" y1="18000" x2="63300" y2="43100"/>
                        <a14:backgroundMark x1="63300" y1="43100" x2="64800" y2="60500"/>
                        <a14:backgroundMark x1="64800" y1="60500" x2="46300" y2="57400"/>
                        <a14:backgroundMark x1="46300" y1="57400" x2="25200" y2="18600"/>
                        <a14:backgroundMark x1="25200" y1="18600" x2="24900" y2="16500"/>
                        <a14:backgroundMark x1="46700" y1="24400" x2="65800" y2="27000"/>
                        <a14:backgroundMark x1="65800" y1="27000" x2="90400" y2="59800"/>
                        <a14:backgroundMark x1="90400" y1="59800" x2="84500" y2="75300"/>
                        <a14:backgroundMark x1="84500" y1="75300" x2="74400" y2="78500"/>
                        <a14:backgroundMark x1="74400" y1="78500" x2="58300" y2="68500"/>
                        <a14:backgroundMark x1="58300" y1="68500" x2="39500" y2="36000"/>
                        <a14:backgroundMark x1="39500" y1="36000" x2="42400" y2="26200"/>
                        <a14:backgroundMark x1="42400" y1="26200" x2="44600" y2="25000"/>
                        <a14:backgroundMark x1="46700" y1="21400" x2="70400" y2="36300"/>
                        <a14:backgroundMark x1="70400" y1="36300" x2="77600" y2="44300"/>
                        <a14:backgroundMark x1="77600" y1="44300" x2="79900" y2="53100"/>
                        <a14:backgroundMark x1="79900" y1="53100" x2="74600" y2="70500"/>
                        <a14:backgroundMark x1="74600" y1="70500" x2="66000" y2="69800"/>
                        <a14:backgroundMark x1="66000" y1="69800" x2="56900" y2="57300"/>
                        <a14:backgroundMark x1="56900" y1="57300" x2="56000" y2="39600"/>
                        <a14:backgroundMark x1="56000" y1="39600" x2="52800" y2="30900"/>
                        <a14:backgroundMark x1="52800" y1="30900" x2="48000" y2="25700"/>
                        <a14:backgroundMark x1="48000" y1="25700" x2="46600" y2="22900"/>
                        <a14:backgroundMark x1="53500" y1="33500" x2="63900" y2="30000"/>
                        <a14:backgroundMark x1="63900" y1="30000" x2="72800" y2="37100"/>
                        <a14:backgroundMark x1="72800" y1="37100" x2="62000" y2="40100"/>
                        <a14:backgroundMark x1="62000" y1="40100" x2="55000" y2="31200"/>
                        <a14:backgroundMark x1="55000" y1="31200" x2="53400" y2="26800"/>
                        <a14:backgroundMark x1="63400" y1="46000" x2="70700" y2="57700"/>
                        <a14:backgroundMark x1="70700" y1="57700" x2="84100" y2="51900"/>
                        <a14:backgroundMark x1="84100" y1="51900" x2="72600" y2="46600"/>
                        <a14:backgroundMark x1="72600" y1="46600" x2="65300" y2="47100"/>
                        <a14:backgroundMark x1="65300" y1="47100" x2="62600" y2="50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64853" r="49756" b="7334"/>
          <a:stretch/>
        </p:blipFill>
        <p:spPr bwMode="auto">
          <a:xfrm rot="17130186">
            <a:off x="10005143" y="223522"/>
            <a:ext cx="1237682" cy="11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E8DCD9BC-B427-4626-86E7-7E77FDD76708}"/>
              </a:ext>
            </a:extLst>
          </p:cNvPr>
          <p:cNvSpPr txBox="1"/>
          <p:nvPr/>
        </p:nvSpPr>
        <p:spPr>
          <a:xfrm>
            <a:off x="10443286" y="38753"/>
            <a:ext cx="18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 Receiver</a:t>
            </a:r>
            <a:endParaRPr lang="vi-VN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B297906-9577-4881-8239-E35F9F81DBE0}"/>
              </a:ext>
            </a:extLst>
          </p:cNvPr>
          <p:cNvCxnSpPr/>
          <p:nvPr/>
        </p:nvCxnSpPr>
        <p:spPr>
          <a:xfrm>
            <a:off x="801292" y="4420363"/>
            <a:ext cx="250268" cy="106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6FCDD13C-D0B1-4D34-AD8F-7912B9E2ACB9}"/>
              </a:ext>
            </a:extLst>
          </p:cNvPr>
          <p:cNvCxnSpPr>
            <a:cxnSpLocks/>
          </p:cNvCxnSpPr>
          <p:nvPr/>
        </p:nvCxnSpPr>
        <p:spPr>
          <a:xfrm flipV="1">
            <a:off x="799347" y="2393252"/>
            <a:ext cx="3835780" cy="1969374"/>
          </a:xfrm>
          <a:prstGeom prst="bentConnector3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7DB2187-BB43-4852-8F69-EE1E70F46955}"/>
              </a:ext>
            </a:extLst>
          </p:cNvPr>
          <p:cNvCxnSpPr/>
          <p:nvPr/>
        </p:nvCxnSpPr>
        <p:spPr>
          <a:xfrm>
            <a:off x="4606564" y="2390971"/>
            <a:ext cx="3306044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B4906A9-15F0-43D1-BD73-7ECCFF4E6D76}"/>
              </a:ext>
            </a:extLst>
          </p:cNvPr>
          <p:cNvCxnSpPr/>
          <p:nvPr/>
        </p:nvCxnSpPr>
        <p:spPr>
          <a:xfrm>
            <a:off x="7912608" y="2390971"/>
            <a:ext cx="0" cy="90414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1866502-0A0B-4C32-A8CF-B6DC5F725D9F}"/>
              </a:ext>
            </a:extLst>
          </p:cNvPr>
          <p:cNvCxnSpPr/>
          <p:nvPr/>
        </p:nvCxnSpPr>
        <p:spPr>
          <a:xfrm rot="16200000" flipH="1">
            <a:off x="1177528" y="4667751"/>
            <a:ext cx="1284257" cy="810768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92CB9D31-98EC-467E-AC0B-A02F547FDFAA}"/>
              </a:ext>
            </a:extLst>
          </p:cNvPr>
          <p:cNvCxnSpPr/>
          <p:nvPr/>
        </p:nvCxnSpPr>
        <p:spPr>
          <a:xfrm>
            <a:off x="2225041" y="5700235"/>
            <a:ext cx="5621986" cy="970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FAD9354E-1DB8-405B-A7F2-65151302EDCE}"/>
              </a:ext>
            </a:extLst>
          </p:cNvPr>
          <p:cNvCxnSpPr/>
          <p:nvPr/>
        </p:nvCxnSpPr>
        <p:spPr>
          <a:xfrm rot="5400000" flipH="1" flipV="1">
            <a:off x="6357279" y="4234235"/>
            <a:ext cx="3045076" cy="65581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5EE924AF-01E2-40E9-9970-B49530FAF0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01770" y="1347489"/>
            <a:ext cx="1890067" cy="364456"/>
          </a:xfrm>
          <a:prstGeom prst="bentConnector3">
            <a:avLst>
              <a:gd name="adj1" fmla="val -1282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9BB5D4D-0B76-4A7A-97E3-3614094A8483}"/>
              </a:ext>
            </a:extLst>
          </p:cNvPr>
          <p:cNvCxnSpPr/>
          <p:nvPr/>
        </p:nvCxnSpPr>
        <p:spPr>
          <a:xfrm>
            <a:off x="7071667" y="478281"/>
            <a:ext cx="35935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ACF84B68-6CC0-4538-AE9B-E9BB41C52E05}"/>
              </a:ext>
            </a:extLst>
          </p:cNvPr>
          <p:cNvCxnSpPr/>
          <p:nvPr/>
        </p:nvCxnSpPr>
        <p:spPr>
          <a:xfrm>
            <a:off x="7431024" y="487789"/>
            <a:ext cx="0" cy="211825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176E0DB-7BB3-42B0-BDBD-F7B9AD73209B}"/>
              </a:ext>
            </a:extLst>
          </p:cNvPr>
          <p:cNvCxnSpPr/>
          <p:nvPr/>
        </p:nvCxnSpPr>
        <p:spPr>
          <a:xfrm>
            <a:off x="7431024" y="2611051"/>
            <a:ext cx="9800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D165CC85-17D5-47ED-931F-8EB5596FEE13}"/>
              </a:ext>
            </a:extLst>
          </p:cNvPr>
          <p:cNvCxnSpPr/>
          <p:nvPr/>
        </p:nvCxnSpPr>
        <p:spPr>
          <a:xfrm>
            <a:off x="7071667" y="662947"/>
            <a:ext cx="25273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5FD4D03-947D-4A36-B3FA-690F76FE7328}"/>
              </a:ext>
            </a:extLst>
          </p:cNvPr>
          <p:cNvCxnSpPr/>
          <p:nvPr/>
        </p:nvCxnSpPr>
        <p:spPr>
          <a:xfrm>
            <a:off x="7324399" y="662947"/>
            <a:ext cx="53857" cy="209702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74EF4E8-F163-46F6-A91B-96FACD489257}"/>
              </a:ext>
            </a:extLst>
          </p:cNvPr>
          <p:cNvCxnSpPr/>
          <p:nvPr/>
        </p:nvCxnSpPr>
        <p:spPr>
          <a:xfrm>
            <a:off x="7378256" y="2732045"/>
            <a:ext cx="15077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D8BFAAB4-C830-45E1-B083-27345B67E4E1}"/>
              </a:ext>
            </a:extLst>
          </p:cNvPr>
          <p:cNvCxnSpPr>
            <a:cxnSpLocks/>
          </p:cNvCxnSpPr>
          <p:nvPr/>
        </p:nvCxnSpPr>
        <p:spPr>
          <a:xfrm rot="5400000">
            <a:off x="9169066" y="1301150"/>
            <a:ext cx="1675826" cy="399421"/>
          </a:xfrm>
          <a:prstGeom prst="bentConnector3">
            <a:avLst>
              <a:gd name="adj1" fmla="val 437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818D4104-4617-43C4-AE6F-D4C41E9FAC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9608" y="2338773"/>
            <a:ext cx="1693771" cy="135977"/>
          </a:xfrm>
          <a:prstGeom prst="bentConnector3">
            <a:avLst>
              <a:gd name="adj1" fmla="val 100837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FB749C2A-115F-47E9-B8FD-09AA204D7BB6}"/>
              </a:ext>
            </a:extLst>
          </p:cNvPr>
          <p:cNvCxnSpPr/>
          <p:nvPr/>
        </p:nvCxnSpPr>
        <p:spPr>
          <a:xfrm rot="5400000">
            <a:off x="9244932" y="1457782"/>
            <a:ext cx="1616530" cy="281430"/>
          </a:xfrm>
          <a:prstGeom prst="bentConnector3">
            <a:avLst>
              <a:gd name="adj1" fmla="val -2166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ED7B2E7F-A7C6-4F76-BBC0-77C3399D05E8}"/>
              </a:ext>
            </a:extLst>
          </p:cNvPr>
          <p:cNvCxnSpPr/>
          <p:nvPr/>
        </p:nvCxnSpPr>
        <p:spPr>
          <a:xfrm rot="10800000" flipV="1">
            <a:off x="8134916" y="2390971"/>
            <a:ext cx="1766201" cy="220080"/>
          </a:xfrm>
          <a:prstGeom prst="bentConnector3">
            <a:avLst>
              <a:gd name="adj1" fmla="val 9717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1FD3F0C0-60CF-4170-9935-E2DB54474BAB}"/>
              </a:ext>
            </a:extLst>
          </p:cNvPr>
          <p:cNvCxnSpPr>
            <a:cxnSpLocks/>
          </p:cNvCxnSpPr>
          <p:nvPr/>
        </p:nvCxnSpPr>
        <p:spPr>
          <a:xfrm rot="5400000">
            <a:off x="9282046" y="1577780"/>
            <a:ext cx="1635407" cy="211057"/>
          </a:xfrm>
          <a:prstGeom prst="bentConnector3">
            <a:avLst>
              <a:gd name="adj1" fmla="val -125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D96BCBAF-A195-4BF8-B4EE-7E7021FF6F17}"/>
              </a:ext>
            </a:extLst>
          </p:cNvPr>
          <p:cNvCxnSpPr>
            <a:cxnSpLocks/>
          </p:cNvCxnSpPr>
          <p:nvPr/>
        </p:nvCxnSpPr>
        <p:spPr>
          <a:xfrm flipV="1">
            <a:off x="8148137" y="2490632"/>
            <a:ext cx="1835796" cy="40244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57BFB44-3111-4283-8A82-2B4FCC35F28F}"/>
              </a:ext>
            </a:extLst>
          </p:cNvPr>
          <p:cNvCxnSpPr/>
          <p:nvPr/>
        </p:nvCxnSpPr>
        <p:spPr>
          <a:xfrm>
            <a:off x="8092743" y="2741869"/>
            <a:ext cx="55394" cy="151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6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ảm biến cường độ ánh sáng quang trở">
            <a:extLst>
              <a:ext uri="{FF2B5EF4-FFF2-40B4-BE49-F238E27FC236}">
                <a16:creationId xmlns:a16="http://schemas.microsoft.com/office/drawing/2014/main" id="{9924CBA5-2045-425C-82F1-5E9B4DE5E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7065">
            <a:off x="762609" y="2246326"/>
            <a:ext cx="1391920" cy="139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ảm biến cường độ ánh sáng quang trở">
            <a:extLst>
              <a:ext uri="{FF2B5EF4-FFF2-40B4-BE49-F238E27FC236}">
                <a16:creationId xmlns:a16="http://schemas.microsoft.com/office/drawing/2014/main" id="{9924CBA5-2045-425C-82F1-5E9B4DE5E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7065">
            <a:off x="3348168" y="2157778"/>
            <a:ext cx="1391920" cy="139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Khuyến Mại】 Led Đục 3mm Màu Đỏ (1000 LED)">
            <a:extLst>
              <a:ext uri="{FF2B5EF4-FFF2-40B4-BE49-F238E27FC236}">
                <a16:creationId xmlns:a16="http://schemas.microsoft.com/office/drawing/2014/main" id="{3CFC7987-F46A-4480-8C12-41645600A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00" b="12190"/>
          <a:stretch/>
        </p:blipFill>
        <p:spPr bwMode="auto">
          <a:xfrm rot="18514221">
            <a:off x="3496212" y="2999626"/>
            <a:ext cx="932815" cy="977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LED Branco Alto Brilho - 5mm - VOLTRIZ">
            <a:extLst>
              <a:ext uri="{FF2B5EF4-FFF2-40B4-BE49-F238E27FC236}">
                <a16:creationId xmlns:a16="http://schemas.microsoft.com/office/drawing/2014/main" id="{37D0EB80-F416-4834-8A3D-DDA58BDD3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00" b="90000" l="6125" r="90000">
                        <a14:foregroundMark x1="56750" y1="4500" x2="33750" y2="56000"/>
                        <a14:foregroundMark x1="57250" y1="11000" x2="69000" y2="7750"/>
                        <a14:foregroundMark x1="69000" y1="7750" x2="77625" y2="16875"/>
                        <a14:foregroundMark x1="77625" y1="16875" x2="74875" y2="36625"/>
                        <a14:foregroundMark x1="74875" y1="36625" x2="28375" y2="87125"/>
                        <a14:foregroundMark x1="28375" y1="87125" x2="12375" y2="90375"/>
                        <a14:foregroundMark x1="12375" y1="90375" x2="6125" y2="79125"/>
                        <a14:foregroundMark x1="6125" y1="79125" x2="13250" y2="61875"/>
                        <a14:foregroundMark x1="13250" y1="61875" x2="39875" y2="40500"/>
                        <a14:foregroundMark x1="52375" y1="19000" x2="43875" y2="37375"/>
                        <a14:foregroundMark x1="43875" y1="37375" x2="50875" y2="47750"/>
                        <a14:foregroundMark x1="50875" y1="47750" x2="59625" y2="31375"/>
                        <a14:foregroundMark x1="59625" y1="31375" x2="58250" y2="21000"/>
                        <a14:foregroundMark x1="46000" y1="42750" x2="27375" y2="58125"/>
                        <a14:foregroundMark x1="27375" y1="58125" x2="13625" y2="84875"/>
                        <a14:foregroundMark x1="13625" y1="84875" x2="26875" y2="78125"/>
                        <a14:foregroundMark x1="26875" y1="78125" x2="49750" y2="42625"/>
                        <a14:backgroundMark x1="87375" y1="70375" x2="72375" y2="69625"/>
                        <a14:backgroundMark x1="72375" y1="69625" x2="68625" y2="83250"/>
                        <a14:backgroundMark x1="68625" y1="83250" x2="80500" y2="94000"/>
                        <a14:backgroundMark x1="80500" y1="94000" x2="86375" y2="80875"/>
                        <a14:backgroundMark x1="86375" y1="80875" x2="86125" y2="69000"/>
                        <a14:backgroundMark x1="86125" y1="69000" x2="84875" y2="66875"/>
                        <a14:backgroundMark x1="82875" y1="75125" x2="69000" y2="79875"/>
                        <a14:backgroundMark x1="69000" y1="79875" x2="78375" y2="90125"/>
                        <a14:backgroundMark x1="78375" y1="90125" x2="82000" y2="80375"/>
                        <a14:backgroundMark x1="82000" y1="80375" x2="77500" y2="76000"/>
                        <a14:backgroundMark x1="84875" y1="74250" x2="83250" y2="74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289048">
            <a:off x="1153978" y="3282452"/>
            <a:ext cx="665480" cy="665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2C73C3-7495-456F-A723-9AC4EB574DBC}"/>
              </a:ext>
            </a:extLst>
          </p:cNvPr>
          <p:cNvCxnSpPr>
            <a:cxnSpLocks/>
          </p:cNvCxnSpPr>
          <p:nvPr/>
        </p:nvCxnSpPr>
        <p:spPr>
          <a:xfrm flipH="1">
            <a:off x="801325" y="1435744"/>
            <a:ext cx="561399" cy="100391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216F46-F498-4B01-B458-B26E92959DD1}"/>
              </a:ext>
            </a:extLst>
          </p:cNvPr>
          <p:cNvCxnSpPr>
            <a:cxnSpLocks/>
          </p:cNvCxnSpPr>
          <p:nvPr/>
        </p:nvCxnSpPr>
        <p:spPr>
          <a:xfrm flipH="1">
            <a:off x="1091420" y="1494485"/>
            <a:ext cx="561399" cy="100391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E8A398-28CB-4CE8-9162-BC0834BAC425}"/>
              </a:ext>
            </a:extLst>
          </p:cNvPr>
          <p:cNvCxnSpPr>
            <a:cxnSpLocks/>
          </p:cNvCxnSpPr>
          <p:nvPr/>
        </p:nvCxnSpPr>
        <p:spPr>
          <a:xfrm flipH="1">
            <a:off x="1491579" y="1460196"/>
            <a:ext cx="561399" cy="100391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59B093-D1B4-4B7B-91E7-F43E5D3838FC}"/>
              </a:ext>
            </a:extLst>
          </p:cNvPr>
          <p:cNvCxnSpPr>
            <a:cxnSpLocks/>
          </p:cNvCxnSpPr>
          <p:nvPr/>
        </p:nvCxnSpPr>
        <p:spPr>
          <a:xfrm>
            <a:off x="649401" y="1568416"/>
            <a:ext cx="758185" cy="90996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B3B5B1-8996-4CFC-A3B9-6F55893C7213}"/>
              </a:ext>
            </a:extLst>
          </p:cNvPr>
          <p:cNvCxnSpPr>
            <a:cxnSpLocks/>
          </p:cNvCxnSpPr>
          <p:nvPr/>
        </p:nvCxnSpPr>
        <p:spPr>
          <a:xfrm>
            <a:off x="1001714" y="1435744"/>
            <a:ext cx="913710" cy="9851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32CC713-FE25-4807-96D0-55A447BDF8A0}"/>
              </a:ext>
            </a:extLst>
          </p:cNvPr>
          <p:cNvSpPr/>
          <p:nvPr/>
        </p:nvSpPr>
        <p:spPr>
          <a:xfrm>
            <a:off x="3059892" y="1642880"/>
            <a:ext cx="1866900" cy="7610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DC9B6B-28FF-4DE1-A1C8-42E6252ED893}"/>
              </a:ext>
            </a:extLst>
          </p:cNvPr>
          <p:cNvSpPr txBox="1"/>
          <p:nvPr/>
        </p:nvSpPr>
        <p:spPr>
          <a:xfrm>
            <a:off x="997243" y="841812"/>
            <a:ext cx="128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Light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B99E2E-E82F-446D-9FAC-38B82F7353F3}"/>
              </a:ext>
            </a:extLst>
          </p:cNvPr>
          <p:cNvSpPr txBox="1"/>
          <p:nvPr/>
        </p:nvSpPr>
        <p:spPr>
          <a:xfrm>
            <a:off x="3596923" y="841812"/>
            <a:ext cx="128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Dark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80D941-048B-488B-8D4A-1F4A1494832E}"/>
              </a:ext>
            </a:extLst>
          </p:cNvPr>
          <p:cNvCxnSpPr>
            <a:cxnSpLocks/>
          </p:cNvCxnSpPr>
          <p:nvPr/>
        </p:nvCxnSpPr>
        <p:spPr>
          <a:xfrm flipH="1">
            <a:off x="1127760" y="1386840"/>
            <a:ext cx="561399" cy="100391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A89D1B-3A03-4DF2-80F1-F2380AC98E07}"/>
              </a:ext>
            </a:extLst>
          </p:cNvPr>
          <p:cNvSpPr txBox="1"/>
          <p:nvPr/>
        </p:nvSpPr>
        <p:spPr>
          <a:xfrm>
            <a:off x="3546270" y="3837974"/>
            <a:ext cx="128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err="1"/>
              <a:t>Led</a:t>
            </a:r>
            <a:r>
              <a:rPr lang="vi-VN" dirty="0"/>
              <a:t> </a:t>
            </a:r>
            <a:r>
              <a:rPr lang="vi-VN" dirty="0" err="1"/>
              <a:t>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DEB74-5FF5-46F7-89AD-BC8CA874C83E}"/>
              </a:ext>
            </a:extLst>
          </p:cNvPr>
          <p:cNvSpPr txBox="1"/>
          <p:nvPr/>
        </p:nvSpPr>
        <p:spPr>
          <a:xfrm>
            <a:off x="997243" y="3837974"/>
            <a:ext cx="128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Led</a:t>
            </a:r>
            <a:r>
              <a:rPr lang="vi-VN" dirty="0"/>
              <a:t> </a:t>
            </a:r>
            <a:r>
              <a:rPr lang="vi-VN" dirty="0" err="1"/>
              <a:t>Off</a:t>
            </a:r>
            <a:endParaRPr lang="en-US" dirty="0"/>
          </a:p>
        </p:txBody>
      </p:sp>
      <p:pic>
        <p:nvPicPr>
          <p:cNvPr id="1026" name="Picture 2" descr="tcrt5000 giá tốt Tháng 4, 2022 | Mua ngay | Shopee Việt Nam">
            <a:extLst>
              <a:ext uri="{FF2B5EF4-FFF2-40B4-BE49-F238E27FC236}">
                <a16:creationId xmlns:a16="http://schemas.microsoft.com/office/drawing/2014/main" id="{1970D479-3EA2-4140-948B-1F83220EB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20" y="1336945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crt5000 giá tốt Tháng 4, 2022 | Mua ngay | Shopee Việt Nam">
            <a:extLst>
              <a:ext uri="{FF2B5EF4-FFF2-40B4-BE49-F238E27FC236}">
                <a16:creationId xmlns:a16="http://schemas.microsoft.com/office/drawing/2014/main" id="{698BBA02-5C9B-44D9-B581-EEB210EBF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825" y="131035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AC66AD5-5C12-4AE6-9010-5A3B6B2F0FB0}"/>
              </a:ext>
            </a:extLst>
          </p:cNvPr>
          <p:cNvSpPr/>
          <p:nvPr/>
        </p:nvSpPr>
        <p:spPr>
          <a:xfrm>
            <a:off x="6880860" y="2586335"/>
            <a:ext cx="1968472" cy="67056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E97008C3-F1F1-4D02-AF0F-3869AF675FF9}"/>
              </a:ext>
            </a:extLst>
          </p:cNvPr>
          <p:cNvSpPr/>
          <p:nvPr/>
        </p:nvSpPr>
        <p:spPr>
          <a:xfrm>
            <a:off x="9106289" y="5002165"/>
            <a:ext cx="1968472" cy="67056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ED919B-7561-485B-920C-0D0A92D36778}"/>
              </a:ext>
            </a:extLst>
          </p:cNvPr>
          <p:cNvCxnSpPr/>
          <p:nvPr/>
        </p:nvCxnSpPr>
        <p:spPr>
          <a:xfrm>
            <a:off x="7505700" y="2439654"/>
            <a:ext cx="121920" cy="524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387117-3A34-4B62-95F0-48089440833E}"/>
              </a:ext>
            </a:extLst>
          </p:cNvPr>
          <p:cNvCxnSpPr/>
          <p:nvPr/>
        </p:nvCxnSpPr>
        <p:spPr>
          <a:xfrm flipV="1">
            <a:off x="7688580" y="2464106"/>
            <a:ext cx="53340" cy="500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141BB9-D493-45FB-ABB2-0E0BB9FF45C6}"/>
              </a:ext>
            </a:extLst>
          </p:cNvPr>
          <p:cNvCxnSpPr>
            <a:cxnSpLocks/>
          </p:cNvCxnSpPr>
          <p:nvPr/>
        </p:nvCxnSpPr>
        <p:spPr>
          <a:xfrm>
            <a:off x="9677400" y="2420943"/>
            <a:ext cx="91440" cy="2775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4A688-D86A-4E9A-91F1-22DD5456D279}"/>
              </a:ext>
            </a:extLst>
          </p:cNvPr>
          <p:cNvCxnSpPr>
            <a:cxnSpLocks/>
          </p:cNvCxnSpPr>
          <p:nvPr/>
        </p:nvCxnSpPr>
        <p:spPr>
          <a:xfrm flipV="1">
            <a:off x="9867900" y="2164080"/>
            <a:ext cx="777240" cy="3032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04A3B1-EB33-4FFF-A8FF-C08A42456BC3}"/>
              </a:ext>
            </a:extLst>
          </p:cNvPr>
          <p:cNvSpPr txBox="1"/>
          <p:nvPr/>
        </p:nvSpPr>
        <p:spPr>
          <a:xfrm>
            <a:off x="7243633" y="3574840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Ground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A9F39D-480A-41E5-B5FE-0155C4ACD85C}"/>
              </a:ext>
            </a:extLst>
          </p:cNvPr>
          <p:cNvSpPr txBox="1"/>
          <p:nvPr/>
        </p:nvSpPr>
        <p:spPr>
          <a:xfrm>
            <a:off x="9677400" y="586590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Abyss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408CEF-4E88-419D-A54F-7ACDCDF5BC0E}"/>
              </a:ext>
            </a:extLst>
          </p:cNvPr>
          <p:cNvSpPr txBox="1"/>
          <p:nvPr/>
        </p:nvSpPr>
        <p:spPr>
          <a:xfrm>
            <a:off x="7749483" y="567429"/>
            <a:ext cx="3156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Y</a:t>
            </a:r>
            <a:r>
              <a:rPr lang="en-US" dirty="0" err="1"/>
              <a:t>ou</a:t>
            </a:r>
            <a:r>
              <a:rPr lang="en-US" dirty="0"/>
              <a:t> can modify the sensitivity to make it more accurate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ED8F5A-EF97-4A14-8640-CB0E4665B46D}"/>
              </a:ext>
            </a:extLst>
          </p:cNvPr>
          <p:cNvSpPr txBox="1"/>
          <p:nvPr/>
        </p:nvSpPr>
        <p:spPr>
          <a:xfrm>
            <a:off x="10611670" y="3256895"/>
            <a:ext cx="1516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sensitivity low, not receive weak reflection</a:t>
            </a:r>
          </a:p>
        </p:txBody>
      </p:sp>
    </p:spTree>
    <p:extLst>
      <p:ext uri="{BB962C8B-B14F-4D97-AF65-F5344CB8AC3E}">
        <p14:creationId xmlns:p14="http://schemas.microsoft.com/office/powerpoint/2010/main" val="183555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rebase, Bài mở đầu: Giới thiệu về Firebase. - Eitguide">
            <a:extLst>
              <a:ext uri="{FF2B5EF4-FFF2-40B4-BE49-F238E27FC236}">
                <a16:creationId xmlns:a16="http://schemas.microsoft.com/office/drawing/2014/main" id="{8BDE0DAF-59A5-4E2C-A1A2-3CF76D4FC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250" y="976157"/>
            <a:ext cx="1779156" cy="1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104B85-4B53-48DE-AF44-0B305302792E}"/>
              </a:ext>
            </a:extLst>
          </p:cNvPr>
          <p:cNvSpPr/>
          <p:nvPr/>
        </p:nvSpPr>
        <p:spPr>
          <a:xfrm>
            <a:off x="1410788" y="4038931"/>
            <a:ext cx="1540625" cy="701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Website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967613-7D3C-44F5-8D23-F9BB6447F543}"/>
              </a:ext>
            </a:extLst>
          </p:cNvPr>
          <p:cNvSpPr/>
          <p:nvPr/>
        </p:nvSpPr>
        <p:spPr>
          <a:xfrm>
            <a:off x="1410788" y="3078216"/>
            <a:ext cx="1540625" cy="701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Website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378C4F-3CE5-492E-96D3-1CB5B5CB2B79}"/>
              </a:ext>
            </a:extLst>
          </p:cNvPr>
          <p:cNvSpPr/>
          <p:nvPr/>
        </p:nvSpPr>
        <p:spPr>
          <a:xfrm>
            <a:off x="1410788" y="4999647"/>
            <a:ext cx="1540625" cy="70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/>
              <a:t>Website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8223E0-57EC-42DB-B79B-AFAC7FA229DF}"/>
              </a:ext>
            </a:extLst>
          </p:cNvPr>
          <p:cNvSpPr/>
          <p:nvPr/>
        </p:nvSpPr>
        <p:spPr>
          <a:xfrm>
            <a:off x="6740434" y="3008808"/>
            <a:ext cx="1540625" cy="770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/>
              <a:t>Computer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4C3BA-8AF1-4149-AE0A-46F280752BBD}"/>
              </a:ext>
            </a:extLst>
          </p:cNvPr>
          <p:cNvSpPr/>
          <p:nvPr/>
        </p:nvSpPr>
        <p:spPr>
          <a:xfrm>
            <a:off x="10197736" y="2995709"/>
            <a:ext cx="1436914" cy="770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RobotCar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5CE744-3A72-4A48-AFC1-62892F7F36CA}"/>
              </a:ext>
            </a:extLst>
          </p:cNvPr>
          <p:cNvCxnSpPr>
            <a:cxnSpLocks/>
          </p:cNvCxnSpPr>
          <p:nvPr/>
        </p:nvCxnSpPr>
        <p:spPr>
          <a:xfrm>
            <a:off x="5538651" y="2133600"/>
            <a:ext cx="1116382" cy="885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37B0BD-AD0D-4301-BBE9-4A3A66E90261}"/>
              </a:ext>
            </a:extLst>
          </p:cNvPr>
          <p:cNvCxnSpPr/>
          <p:nvPr/>
        </p:nvCxnSpPr>
        <p:spPr>
          <a:xfrm flipH="1" flipV="1">
            <a:off x="5399314" y="2593571"/>
            <a:ext cx="1097282" cy="8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F6BC09-8756-4681-B501-159589B573C1}"/>
              </a:ext>
            </a:extLst>
          </p:cNvPr>
          <p:cNvCxnSpPr>
            <a:cxnSpLocks/>
          </p:cNvCxnSpPr>
          <p:nvPr/>
        </p:nvCxnSpPr>
        <p:spPr>
          <a:xfrm flipH="1">
            <a:off x="3286499" y="2629690"/>
            <a:ext cx="953910" cy="862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1CE90C-14F8-4AA2-AF7D-87D94E21ED2B}"/>
              </a:ext>
            </a:extLst>
          </p:cNvPr>
          <p:cNvCxnSpPr/>
          <p:nvPr/>
        </p:nvCxnSpPr>
        <p:spPr>
          <a:xfrm flipV="1">
            <a:off x="3083878" y="2408374"/>
            <a:ext cx="943773" cy="8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A8E432-F6FD-400F-B4F1-2D443667DF74}"/>
              </a:ext>
            </a:extLst>
          </p:cNvPr>
          <p:cNvCxnSpPr/>
          <p:nvPr/>
        </p:nvCxnSpPr>
        <p:spPr>
          <a:xfrm>
            <a:off x="8524897" y="3215563"/>
            <a:ext cx="1337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2247A2-7FAE-46FD-8F01-83730935B2B4}"/>
              </a:ext>
            </a:extLst>
          </p:cNvPr>
          <p:cNvCxnSpPr>
            <a:cxnSpLocks/>
          </p:cNvCxnSpPr>
          <p:nvPr/>
        </p:nvCxnSpPr>
        <p:spPr>
          <a:xfrm flipH="1">
            <a:off x="8524897" y="3766682"/>
            <a:ext cx="1337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EAB9C6-DDC3-47D9-ABB1-91B0068D2678}"/>
              </a:ext>
            </a:extLst>
          </p:cNvPr>
          <p:cNvSpPr txBox="1"/>
          <p:nvPr/>
        </p:nvSpPr>
        <p:spPr>
          <a:xfrm rot="2220981">
            <a:off x="6043286" y="2223709"/>
            <a:ext cx="71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9148F7-9B58-465C-B9DB-52A7F6CEA5FF}"/>
              </a:ext>
            </a:extLst>
          </p:cNvPr>
          <p:cNvSpPr txBox="1"/>
          <p:nvPr/>
        </p:nvSpPr>
        <p:spPr>
          <a:xfrm rot="19084564">
            <a:off x="3071017" y="2324061"/>
            <a:ext cx="71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308AF5-6EBE-463B-9474-9072A9228CBD}"/>
              </a:ext>
            </a:extLst>
          </p:cNvPr>
          <p:cNvSpPr txBox="1"/>
          <p:nvPr/>
        </p:nvSpPr>
        <p:spPr>
          <a:xfrm>
            <a:off x="8652515" y="2755338"/>
            <a:ext cx="111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298E22-57F2-48AB-93F4-2E5E90437AB2}"/>
              </a:ext>
            </a:extLst>
          </p:cNvPr>
          <p:cNvSpPr txBox="1"/>
          <p:nvPr/>
        </p:nvSpPr>
        <p:spPr>
          <a:xfrm>
            <a:off x="3814942" y="423006"/>
            <a:ext cx="252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Communication</a:t>
            </a:r>
          </a:p>
          <a:p>
            <a:r>
              <a:rPr lang="en-US" dirty="0"/>
              <a:t>Firebase Cloud</a:t>
            </a:r>
          </a:p>
        </p:txBody>
      </p:sp>
    </p:spTree>
    <p:extLst>
      <p:ext uri="{BB962C8B-B14F-4D97-AF65-F5344CB8AC3E}">
        <p14:creationId xmlns:p14="http://schemas.microsoft.com/office/powerpoint/2010/main" val="304487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113BD28-7F6E-4667-8D3D-E90712DE1D49}"/>
              </a:ext>
            </a:extLst>
          </p:cNvPr>
          <p:cNvSpPr txBox="1"/>
          <p:nvPr/>
        </p:nvSpPr>
        <p:spPr>
          <a:xfrm>
            <a:off x="9358604" y="522514"/>
            <a:ext cx="206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1300125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81DFD-AC57-48F3-9174-A697A6A3EF9B}"/>
              </a:ext>
            </a:extLst>
          </p:cNvPr>
          <p:cNvSpPr txBox="1"/>
          <p:nvPr/>
        </p:nvSpPr>
        <p:spPr>
          <a:xfrm>
            <a:off x="8721510" y="918060"/>
            <a:ext cx="262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1     3    0    0    1    2     5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3151AB-C8A7-45A5-BDA4-000FFAD4370A}"/>
              </a:ext>
            </a:extLst>
          </p:cNvPr>
          <p:cNvCxnSpPr/>
          <p:nvPr/>
        </p:nvCxnSpPr>
        <p:spPr>
          <a:xfrm flipH="1">
            <a:off x="8778240" y="1313606"/>
            <a:ext cx="109728" cy="697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A3BD8C-E6E2-4EA7-85A7-CA7881B2EB8F}"/>
              </a:ext>
            </a:extLst>
          </p:cNvPr>
          <p:cNvSpPr txBox="1"/>
          <p:nvPr/>
        </p:nvSpPr>
        <p:spPr>
          <a:xfrm>
            <a:off x="8175918" y="2144463"/>
            <a:ext cx="10911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 1 / 0</a:t>
            </a:r>
          </a:p>
          <a:p>
            <a:pPr algn="ctr"/>
            <a:r>
              <a:rPr lang="en-US" sz="1000" dirty="0"/>
              <a:t>Unlock/Lock Car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3DE3E4-BE2C-46DB-9CC6-8127F52F574E}"/>
              </a:ext>
            </a:extLst>
          </p:cNvPr>
          <p:cNvCxnSpPr/>
          <p:nvPr/>
        </p:nvCxnSpPr>
        <p:spPr>
          <a:xfrm>
            <a:off x="9267102" y="1287392"/>
            <a:ext cx="0" cy="1364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8182BF-B15B-4147-AF57-68F1F2A3AAA6}"/>
              </a:ext>
            </a:extLst>
          </p:cNvPr>
          <p:cNvSpPr txBox="1"/>
          <p:nvPr/>
        </p:nvSpPr>
        <p:spPr>
          <a:xfrm>
            <a:off x="8985504" y="2731008"/>
            <a:ext cx="9204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 –  Forward</a:t>
            </a:r>
          </a:p>
          <a:p>
            <a:r>
              <a:rPr lang="en-US" sz="1000" dirty="0"/>
              <a:t>2 – Back</a:t>
            </a:r>
          </a:p>
          <a:p>
            <a:r>
              <a:rPr lang="en-US" sz="1000" dirty="0"/>
              <a:t>3 – Left</a:t>
            </a:r>
          </a:p>
          <a:p>
            <a:r>
              <a:rPr lang="en-US" sz="1000" dirty="0"/>
              <a:t>4 – Right</a:t>
            </a:r>
          </a:p>
          <a:p>
            <a:r>
              <a:rPr lang="en-US" sz="1000" dirty="0"/>
              <a:t>5 – Stop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04981C-06E4-410F-9F46-040AD65BB71A}"/>
              </a:ext>
            </a:extLst>
          </p:cNvPr>
          <p:cNvCxnSpPr>
            <a:cxnSpLocks/>
          </p:cNvCxnSpPr>
          <p:nvPr/>
        </p:nvCxnSpPr>
        <p:spPr>
          <a:xfrm>
            <a:off x="9607296" y="1313606"/>
            <a:ext cx="298704" cy="880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41C6C9-D54F-4A4E-9DEE-A77779ACA2B2}"/>
              </a:ext>
            </a:extLst>
          </p:cNvPr>
          <p:cNvSpPr txBox="1"/>
          <p:nvPr/>
        </p:nvSpPr>
        <p:spPr>
          <a:xfrm>
            <a:off x="9358604" y="2273808"/>
            <a:ext cx="10911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 1 / 0</a:t>
            </a:r>
          </a:p>
          <a:p>
            <a:pPr algn="ctr"/>
            <a:r>
              <a:rPr lang="en-US" sz="1000" dirty="0"/>
              <a:t>Abyss/Safe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8905C2-AC91-4876-A04D-19573DECE3EB}"/>
              </a:ext>
            </a:extLst>
          </p:cNvPr>
          <p:cNvCxnSpPr/>
          <p:nvPr/>
        </p:nvCxnSpPr>
        <p:spPr>
          <a:xfrm>
            <a:off x="9904196" y="1287392"/>
            <a:ext cx="485440" cy="1553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D68284-BA16-44B1-9B6C-A8634B6928DA}"/>
              </a:ext>
            </a:extLst>
          </p:cNvPr>
          <p:cNvSpPr txBox="1"/>
          <p:nvPr/>
        </p:nvSpPr>
        <p:spPr>
          <a:xfrm>
            <a:off x="9844044" y="2882438"/>
            <a:ext cx="10911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 1 / 0</a:t>
            </a:r>
          </a:p>
          <a:p>
            <a:pPr algn="ctr"/>
            <a:r>
              <a:rPr lang="en-US" sz="1000" dirty="0"/>
              <a:t>Led On/Led Off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97CFBA-077F-462B-8413-A5A2CE546AD1}"/>
              </a:ext>
            </a:extLst>
          </p:cNvPr>
          <p:cNvCxnSpPr>
            <a:cxnSpLocks/>
          </p:cNvCxnSpPr>
          <p:nvPr/>
        </p:nvCxnSpPr>
        <p:spPr>
          <a:xfrm>
            <a:off x="10296144" y="1313606"/>
            <a:ext cx="730585" cy="198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6B77A8-133A-4072-AC87-ED307B594152}"/>
              </a:ext>
            </a:extLst>
          </p:cNvPr>
          <p:cNvSpPr txBox="1"/>
          <p:nvPr/>
        </p:nvSpPr>
        <p:spPr>
          <a:xfrm>
            <a:off x="10714124" y="3434455"/>
            <a:ext cx="1413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 –  Safe</a:t>
            </a:r>
          </a:p>
          <a:p>
            <a:r>
              <a:rPr lang="en-US" sz="1000" dirty="0"/>
              <a:t>1 – Yellow (&lt;80 cm)</a:t>
            </a:r>
          </a:p>
          <a:p>
            <a:r>
              <a:rPr lang="en-US" sz="1000" dirty="0"/>
              <a:t>2 – Danger (&lt;= 20 cm)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05BA131D-4924-4D3A-9611-1C8C5F2E4353}"/>
              </a:ext>
            </a:extLst>
          </p:cNvPr>
          <p:cNvSpPr/>
          <p:nvPr/>
        </p:nvSpPr>
        <p:spPr>
          <a:xfrm rot="15780711">
            <a:off x="10416944" y="1340775"/>
            <a:ext cx="725672" cy="466763"/>
          </a:xfrm>
          <a:prstGeom prst="leftBrace">
            <a:avLst>
              <a:gd name="adj1" fmla="val 8333"/>
              <a:gd name="adj2" fmla="val 1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8DFFDDA-6694-4621-AF11-C49979604429}"/>
              </a:ext>
            </a:extLst>
          </p:cNvPr>
          <p:cNvCxnSpPr>
            <a:cxnSpLocks/>
          </p:cNvCxnSpPr>
          <p:nvPr/>
        </p:nvCxnSpPr>
        <p:spPr>
          <a:xfrm>
            <a:off x="10995380" y="1519159"/>
            <a:ext cx="91501" cy="58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A9F529-FB5F-4116-BDD9-C60A91E55352}"/>
              </a:ext>
            </a:extLst>
          </p:cNvPr>
          <p:cNvSpPr txBox="1"/>
          <p:nvPr/>
        </p:nvSpPr>
        <p:spPr>
          <a:xfrm>
            <a:off x="10714124" y="2140913"/>
            <a:ext cx="1091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 25 cm</a:t>
            </a:r>
          </a:p>
        </p:txBody>
      </p:sp>
      <p:pic>
        <p:nvPicPr>
          <p:cNvPr id="41" name="Picture 2" descr="Firebase, Bài mở đầu: Giới thiệu về Firebase. - Eitguide">
            <a:extLst>
              <a:ext uri="{FF2B5EF4-FFF2-40B4-BE49-F238E27FC236}">
                <a16:creationId xmlns:a16="http://schemas.microsoft.com/office/drawing/2014/main" id="{BF74BBA4-3519-4ADD-89BA-6CB22C10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650" y="-13112"/>
            <a:ext cx="1779156" cy="1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D4E8C61-2823-4FF8-B809-E951CA57D1DD}"/>
              </a:ext>
            </a:extLst>
          </p:cNvPr>
          <p:cNvSpPr/>
          <p:nvPr/>
        </p:nvSpPr>
        <p:spPr>
          <a:xfrm>
            <a:off x="6228000" y="181102"/>
            <a:ext cx="1943096" cy="952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</p:txBody>
      </p:sp>
      <p:pic>
        <p:nvPicPr>
          <p:cNvPr id="48" name="Picture 2" descr="tcrt5000 giá tốt Tháng 4, 2022 | Mua ngay | Shopee Việt Nam">
            <a:extLst>
              <a:ext uri="{FF2B5EF4-FFF2-40B4-BE49-F238E27FC236}">
                <a16:creationId xmlns:a16="http://schemas.microsoft.com/office/drawing/2014/main" id="{110F0334-73DC-4F67-8916-64CE747DB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1" y="1835956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tcrt5000 giá tốt Tháng 4, 2022 | Mua ngay | Shopee Việt Nam">
            <a:extLst>
              <a:ext uri="{FF2B5EF4-FFF2-40B4-BE49-F238E27FC236}">
                <a16:creationId xmlns:a16="http://schemas.microsoft.com/office/drawing/2014/main" id="{EE05D2AB-D302-4A39-AD39-1C6FD65AD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626" y="1809361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Parallelogram 49">
            <a:extLst>
              <a:ext uri="{FF2B5EF4-FFF2-40B4-BE49-F238E27FC236}">
                <a16:creationId xmlns:a16="http://schemas.microsoft.com/office/drawing/2014/main" id="{BCC81192-2368-435E-973E-1F1DAA87AA8E}"/>
              </a:ext>
            </a:extLst>
          </p:cNvPr>
          <p:cNvSpPr/>
          <p:nvPr/>
        </p:nvSpPr>
        <p:spPr>
          <a:xfrm>
            <a:off x="195661" y="3085346"/>
            <a:ext cx="1968472" cy="67056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B9159271-AA48-43DB-8715-BF0834E6B077}"/>
              </a:ext>
            </a:extLst>
          </p:cNvPr>
          <p:cNvSpPr/>
          <p:nvPr/>
        </p:nvSpPr>
        <p:spPr>
          <a:xfrm>
            <a:off x="2421090" y="5501176"/>
            <a:ext cx="1968472" cy="67056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78DBA5-A0D9-4475-A969-714DE3462DF8}"/>
              </a:ext>
            </a:extLst>
          </p:cNvPr>
          <p:cNvCxnSpPr/>
          <p:nvPr/>
        </p:nvCxnSpPr>
        <p:spPr>
          <a:xfrm>
            <a:off x="820501" y="2938665"/>
            <a:ext cx="121920" cy="524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512A474-8D70-43D1-B8D5-CE20149376D4}"/>
              </a:ext>
            </a:extLst>
          </p:cNvPr>
          <p:cNvCxnSpPr/>
          <p:nvPr/>
        </p:nvCxnSpPr>
        <p:spPr>
          <a:xfrm flipV="1">
            <a:off x="1003381" y="2963117"/>
            <a:ext cx="53340" cy="500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34BC79-D2E9-4D70-A136-31675DB1DC33}"/>
              </a:ext>
            </a:extLst>
          </p:cNvPr>
          <p:cNvCxnSpPr>
            <a:cxnSpLocks/>
          </p:cNvCxnSpPr>
          <p:nvPr/>
        </p:nvCxnSpPr>
        <p:spPr>
          <a:xfrm>
            <a:off x="2992201" y="2919954"/>
            <a:ext cx="91440" cy="2775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ABA2032-A5E5-41F0-9164-A0F7EF607181}"/>
              </a:ext>
            </a:extLst>
          </p:cNvPr>
          <p:cNvCxnSpPr>
            <a:cxnSpLocks/>
          </p:cNvCxnSpPr>
          <p:nvPr/>
        </p:nvCxnSpPr>
        <p:spPr>
          <a:xfrm flipV="1">
            <a:off x="3182701" y="2663091"/>
            <a:ext cx="777240" cy="3032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24023FD-9B9C-4BE8-AC4B-EBE00C69EA5D}"/>
              </a:ext>
            </a:extLst>
          </p:cNvPr>
          <p:cNvSpPr txBox="1"/>
          <p:nvPr/>
        </p:nvSpPr>
        <p:spPr>
          <a:xfrm>
            <a:off x="558434" y="4073851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Ground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882C0-E1BB-4F9A-A4AC-DAED0EC1E9C3}"/>
              </a:ext>
            </a:extLst>
          </p:cNvPr>
          <p:cNvSpPr txBox="1"/>
          <p:nvPr/>
        </p:nvSpPr>
        <p:spPr>
          <a:xfrm>
            <a:off x="2992201" y="636491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Abyss</a:t>
            </a:r>
            <a:endParaRPr lang="en-US" dirty="0"/>
          </a:p>
        </p:txBody>
      </p:sp>
      <p:pic>
        <p:nvPicPr>
          <p:cNvPr id="60" name="Picture 2" descr="tcrt5000 giá tốt Tháng 4, 2022 | Mua ngay | Shopee Việt Nam">
            <a:extLst>
              <a:ext uri="{FF2B5EF4-FFF2-40B4-BE49-F238E27FC236}">
                <a16:creationId xmlns:a16="http://schemas.microsoft.com/office/drawing/2014/main" id="{A08AE4B3-CE9F-48C1-9F7B-F83DD02D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180" y="1704512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Parallelogram 60">
            <a:extLst>
              <a:ext uri="{FF2B5EF4-FFF2-40B4-BE49-F238E27FC236}">
                <a16:creationId xmlns:a16="http://schemas.microsoft.com/office/drawing/2014/main" id="{CDD8E0AC-4DD8-48A1-9E7D-3EC3F6EE0EE8}"/>
              </a:ext>
            </a:extLst>
          </p:cNvPr>
          <p:cNvSpPr/>
          <p:nvPr/>
        </p:nvSpPr>
        <p:spPr>
          <a:xfrm>
            <a:off x="4504250" y="3103948"/>
            <a:ext cx="1968472" cy="670560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37DEE3-8F0D-404A-B005-2CCE957B3C3B}"/>
              </a:ext>
            </a:extLst>
          </p:cNvPr>
          <p:cNvSpPr txBox="1"/>
          <p:nvPr/>
        </p:nvSpPr>
        <p:spPr>
          <a:xfrm>
            <a:off x="5008514" y="4246389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Ground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5B748B-32EE-435D-B9FB-2637847F495E}"/>
              </a:ext>
            </a:extLst>
          </p:cNvPr>
          <p:cNvCxnSpPr/>
          <p:nvPr/>
        </p:nvCxnSpPr>
        <p:spPr>
          <a:xfrm>
            <a:off x="5100320" y="2840736"/>
            <a:ext cx="152400" cy="622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42072DE6-4081-424A-81EA-8D187B49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hông có mô tả.">
            <a:extLst>
              <a:ext uri="{FF2B5EF4-FFF2-40B4-BE49-F238E27FC236}">
                <a16:creationId xmlns:a16="http://schemas.microsoft.com/office/drawing/2014/main" id="{FA6B3772-3F39-4721-B8AE-1B522700C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4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13FF18BC-F12F-4AC8-B5B0-C8DE38A0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5725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hông có mô tả.">
            <a:extLst>
              <a:ext uri="{FF2B5EF4-FFF2-40B4-BE49-F238E27FC236}">
                <a16:creationId xmlns:a16="http://schemas.microsoft.com/office/drawing/2014/main" id="{DF0DA5EC-A990-4A7C-956C-399C12499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5C423591-3954-4E89-9762-7C8266F5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hông có mô tả.">
            <a:extLst>
              <a:ext uri="{FF2B5EF4-FFF2-40B4-BE49-F238E27FC236}">
                <a16:creationId xmlns:a16="http://schemas.microsoft.com/office/drawing/2014/main" id="{C3959453-3F69-4335-90DB-C091CBC61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9125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0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173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NHAT QUANG HOANG</dc:creator>
  <cp:lastModifiedBy>NHAT QUANG HOANG</cp:lastModifiedBy>
  <cp:revision>4</cp:revision>
  <dcterms:created xsi:type="dcterms:W3CDTF">2022-04-05T14:49:43Z</dcterms:created>
  <dcterms:modified xsi:type="dcterms:W3CDTF">2022-04-05T20:08:06Z</dcterms:modified>
</cp:coreProperties>
</file>